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1" r:id="rId4"/>
    <p:sldId id="268" r:id="rId5"/>
    <p:sldId id="340" r:id="rId6"/>
    <p:sldId id="271" r:id="rId7"/>
    <p:sldId id="272" r:id="rId8"/>
    <p:sldId id="274" r:id="rId9"/>
    <p:sldId id="342" r:id="rId10"/>
    <p:sldId id="27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4" autoAdjust="0"/>
    <p:restoredTop sz="81603" autoAdjust="0"/>
  </p:normalViewPr>
  <p:slideViewPr>
    <p:cSldViewPr snapToGrid="0">
      <p:cViewPr varScale="1">
        <p:scale>
          <a:sx n="106" d="100"/>
          <a:sy n="106" d="100"/>
        </p:scale>
        <p:origin x="57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C616-A3E0-497F-998B-779C6B77EF09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C3C47-45F0-41DB-922E-AF6235FB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0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 https://www.sciencemag.org/news/2016/11/updated-drilling-dinosaur-killing-impact-crater-explains-buried-circular-hills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3C47-45F0-41DB-922E-AF6235FBA7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97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Seismic image at </a:t>
            </a:r>
            <a:r>
              <a:rPr lang="en-US" dirty="0" err="1"/>
              <a:t>RedWing</a:t>
            </a:r>
            <a:r>
              <a:rPr lang="en-US" dirty="0"/>
              <a:t> from thesis https://scholar.colorado.edu/concern/graduate_thesis_or_dissertations/7d278t31k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3C47-45F0-41DB-922E-AF6235FBA7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https://www.lpi.usra.edu/exploration/training/illustrations/craterMechanics/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3C47-45F0-41DB-922E-AF6235FBA7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12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http://craterexplorer.ca/chicxulub-impact-structure/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Seismic section originally at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	BELL, C., et al., 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Stratigraphic and sedimentological observations from seismic data across the Chicxulub impact basin. Meteoritics &amp; Planetary Science, 2004. 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39(7): p. 1089-1098.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Cartoon from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	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Melosh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J., 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Geophysics - Deep down at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chicxulub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Nature, 2001. 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414(6866): p. 861-862.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3C47-45F0-41DB-922E-AF6235FBA7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0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Vertical seismic </a:t>
            </a:r>
            <a:r>
              <a:rPr lang="en-US" dirty="0" err="1"/>
              <a:t>profling</a:t>
            </a:r>
            <a:r>
              <a:rPr lang="en-US" dirty="0"/>
              <a:t> carried out to]</a:t>
            </a:r>
          </a:p>
          <a:p>
            <a:pPr marL="228600" indent="-228600">
              <a:buAutoNum type="arabicPeriod"/>
            </a:pPr>
            <a:r>
              <a:rPr lang="en-US" dirty="0"/>
              <a:t>Calibrate Seismic Data</a:t>
            </a:r>
          </a:p>
          <a:p>
            <a:pPr marL="228600" indent="-228600">
              <a:buAutoNum type="arabicPeriod"/>
            </a:pPr>
            <a:r>
              <a:rPr lang="en-US" dirty="0"/>
              <a:t>Examine in situ reflectivity in detail</a:t>
            </a:r>
          </a:p>
          <a:p>
            <a:pPr marL="228600" indent="-228600">
              <a:buAutoNum type="arabicPeriod"/>
            </a:pPr>
            <a:r>
              <a:rPr lang="en-US" dirty="0"/>
              <a:t>Determine in situ velocities at seismic frequency</a:t>
            </a:r>
          </a:p>
          <a:p>
            <a:pPr marL="228600" indent="-228600">
              <a:buAutoNum type="arabicPeriod"/>
            </a:pPr>
            <a:r>
              <a:rPr lang="en-US" dirty="0"/>
              <a:t>Understand scattering/attenuation within the highly shocked materials.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3C47-45F0-41DB-922E-AF6235FBA7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5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AD2C-50F8-4EF8-99FF-9A74190A6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959" y="2528302"/>
            <a:ext cx="5638042" cy="1731463"/>
          </a:xfrm>
        </p:spPr>
        <p:txBody>
          <a:bodyPr/>
          <a:lstStyle/>
          <a:p>
            <a:r>
              <a:rPr lang="en-US" sz="6000" dirty="0">
                <a:solidFill>
                  <a:srgbClr val="FFFF00"/>
                </a:solidFill>
              </a:rPr>
              <a:t>Seismic Explorations of Impact Structures*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B03F4-FDB4-4789-B82A-2EE637920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9634" y="4929592"/>
            <a:ext cx="3336443" cy="13619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Douglas R Schmitt</a:t>
            </a:r>
          </a:p>
          <a:p>
            <a:r>
              <a:rPr lang="en-US" dirty="0"/>
              <a:t>Purdue University</a:t>
            </a:r>
          </a:p>
          <a:p>
            <a:r>
              <a:rPr lang="en-US" dirty="0"/>
              <a:t>September 16, 2020</a:t>
            </a:r>
          </a:p>
          <a:p>
            <a:r>
              <a:rPr lang="en-US" dirty="0"/>
              <a:t>Colorado School of Mines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AA7D02-7664-4A80-922F-18DD38D57CB7}"/>
              </a:ext>
            </a:extLst>
          </p:cNvPr>
          <p:cNvSpPr txBox="1"/>
          <p:nvPr/>
        </p:nvSpPr>
        <p:spPr>
          <a:xfrm>
            <a:off x="7646778" y="6359934"/>
            <a:ext cx="422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* And some excellent adventures about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759630-1245-40E9-AE87-6A911C86C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453" y="204183"/>
            <a:ext cx="2553687" cy="598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F45EF6-8FDA-4D31-BC16-1917CDA9F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417" y="1055648"/>
            <a:ext cx="1818660" cy="1177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2CFF27-4C3E-4523-B89E-8F6B51C7AF74}"/>
              </a:ext>
            </a:extLst>
          </p:cNvPr>
          <p:cNvSpPr txBox="1"/>
          <p:nvPr/>
        </p:nvSpPr>
        <p:spPr>
          <a:xfrm>
            <a:off x="319322" y="5344271"/>
            <a:ext cx="4262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Bernd </a:t>
            </a:r>
            <a:r>
              <a:rPr lang="en-US" dirty="0" err="1"/>
              <a:t>Milkereit</a:t>
            </a:r>
            <a:r>
              <a:rPr lang="en-US" dirty="0"/>
              <a:t>, Marek </a:t>
            </a:r>
            <a:r>
              <a:rPr lang="en-US" dirty="0" err="1"/>
              <a:t>Welz</a:t>
            </a:r>
            <a:r>
              <a:rPr lang="en-US" dirty="0"/>
              <a:t>, Len </a:t>
            </a:r>
            <a:r>
              <a:rPr lang="en-US" dirty="0" err="1"/>
              <a:t>Tober</a:t>
            </a:r>
            <a:endParaRPr lang="en-US" dirty="0"/>
          </a:p>
          <a:p>
            <a:r>
              <a:rPr lang="en-US" dirty="0"/>
              <a:t>Wei </a:t>
            </a:r>
            <a:r>
              <a:rPr lang="en-US" dirty="0" err="1"/>
              <a:t>Xie</a:t>
            </a:r>
            <a:r>
              <a:rPr lang="en-US" dirty="0"/>
              <a:t>, Todd </a:t>
            </a:r>
            <a:r>
              <a:rPr lang="en-US" dirty="0" err="1"/>
              <a:t>Bown</a:t>
            </a:r>
            <a:r>
              <a:rPr lang="en-US" dirty="0"/>
              <a:t>, </a:t>
            </a:r>
          </a:p>
          <a:p>
            <a:r>
              <a:rPr lang="en-US" dirty="0"/>
              <a:t>Chris Nixon, Randy </a:t>
            </a:r>
            <a:r>
              <a:rPr lang="en-US" dirty="0" err="1"/>
              <a:t>Kofman</a:t>
            </a:r>
            <a:endParaRPr lang="en-US" dirty="0"/>
          </a:p>
          <a:p>
            <a:r>
              <a:rPr lang="en-US" dirty="0"/>
              <a:t>Brian Robataille + …….</a:t>
            </a:r>
          </a:p>
        </p:txBody>
      </p:sp>
    </p:spTree>
    <p:extLst>
      <p:ext uri="{BB962C8B-B14F-4D97-AF65-F5344CB8AC3E}">
        <p14:creationId xmlns:p14="http://schemas.microsoft.com/office/powerpoint/2010/main" val="418177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9ED56-56F4-449D-A59E-3D360B07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278" y="0"/>
            <a:ext cx="9613861" cy="10809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Chicxulub wave speeds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C672206-577B-4B64-A597-E20E3E168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390" y="376790"/>
            <a:ext cx="4289234" cy="6231118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5EF517-4A43-40DC-8253-C14C61D48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63" y="4559841"/>
            <a:ext cx="3567196" cy="1474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9A4C14-FAA5-4556-A318-458A9BE89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463" y="2652253"/>
            <a:ext cx="3609635" cy="14739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E9E3AF-58DD-4579-8FFB-10AB3E401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463" y="1012591"/>
            <a:ext cx="3567196" cy="1497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CC8544-4C68-43EF-A924-95CC66B22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937" y="2967426"/>
            <a:ext cx="3033311" cy="22749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B129B0-38C9-470E-8124-D3BD7A902190}"/>
              </a:ext>
            </a:extLst>
          </p:cNvPr>
          <p:cNvSpPr txBox="1"/>
          <p:nvPr/>
        </p:nvSpPr>
        <p:spPr>
          <a:xfrm>
            <a:off x="6925840" y="1113079"/>
            <a:ext cx="198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Marl 615 mbsl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0ECC14-1D57-4853-AF79-329E22BD2D81}"/>
              </a:ext>
            </a:extLst>
          </p:cNvPr>
          <p:cNvSpPr txBox="1"/>
          <p:nvPr/>
        </p:nvSpPr>
        <p:spPr>
          <a:xfrm>
            <a:off x="6742001" y="3735586"/>
            <a:ext cx="198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Suevite</a:t>
            </a:r>
            <a:r>
              <a:rPr lang="en-US" dirty="0">
                <a:solidFill>
                  <a:srgbClr val="FFFF00"/>
                </a:solidFill>
              </a:rPr>
              <a:t> 715 mbsl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31FFA-FC87-43E2-B6AE-4568BC447859}"/>
              </a:ext>
            </a:extLst>
          </p:cNvPr>
          <p:cNvSpPr txBox="1"/>
          <p:nvPr/>
        </p:nvSpPr>
        <p:spPr>
          <a:xfrm>
            <a:off x="5163463" y="4600833"/>
            <a:ext cx="224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Granitoid 753 mbsl</a:t>
            </a:r>
          </a:p>
        </p:txBody>
      </p:sp>
    </p:spTree>
    <p:extLst>
      <p:ext uri="{BB962C8B-B14F-4D97-AF65-F5344CB8AC3E}">
        <p14:creationId xmlns:p14="http://schemas.microsoft.com/office/powerpoint/2010/main" val="208794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340EDA-E11A-4B2E-82F5-EE4C95C7E4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07" b="49078"/>
          <a:stretch/>
        </p:blipFill>
        <p:spPr>
          <a:xfrm>
            <a:off x="8440225" y="2066511"/>
            <a:ext cx="4329320" cy="2729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B815A-D44D-415F-A6A9-5D8577F61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713" y="4594101"/>
            <a:ext cx="4030268" cy="2264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4C9F80-1065-4263-8416-548D29A95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 number of reasons that studying impact structures is useful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BFFB3-6CC0-45FA-B55B-599D35016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43" y="2214210"/>
            <a:ext cx="6367250" cy="4443068"/>
          </a:xfrm>
        </p:spPr>
        <p:txBody>
          <a:bodyPr>
            <a:normAutofit/>
          </a:bodyPr>
          <a:lstStyle/>
          <a:p>
            <a:r>
              <a:rPr lang="en-US" sz="3600" dirty="0"/>
              <a:t>Basic knowledge</a:t>
            </a:r>
          </a:p>
          <a:p>
            <a:endParaRPr lang="en-US" sz="3600" dirty="0"/>
          </a:p>
          <a:p>
            <a:r>
              <a:rPr lang="en-US" sz="3600" dirty="0"/>
              <a:t>Resources</a:t>
            </a:r>
          </a:p>
          <a:p>
            <a:endParaRPr lang="en-US" sz="3600" dirty="0"/>
          </a:p>
          <a:p>
            <a:r>
              <a:rPr lang="en-US" sz="3600" dirty="0"/>
              <a:t>‘Exploration &amp; Development’ in solar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577CBF-0055-4438-904F-6E8D85AF5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236" y="2124205"/>
            <a:ext cx="2920769" cy="24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32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035CE-4520-4F01-A32F-E794621F9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7" y="891813"/>
            <a:ext cx="3690650" cy="3701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Impacts release large amounts of energy deforming and pressurizing materials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8163A1-4586-48AD-834D-BE3352A03C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4" t="1417" r="3707" b="1435"/>
          <a:stretch/>
        </p:blipFill>
        <p:spPr>
          <a:xfrm>
            <a:off x="4174430" y="0"/>
            <a:ext cx="8045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028197-AB54-4E86-9311-12FBCCB37305}"/>
              </a:ext>
            </a:extLst>
          </p:cNvPr>
          <p:cNvSpPr txBox="1"/>
          <p:nvPr/>
        </p:nvSpPr>
        <p:spPr>
          <a:xfrm>
            <a:off x="9353939" y="6499952"/>
            <a:ext cx="2866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By </a:t>
            </a:r>
            <a:r>
              <a:rPr lang="en-US" sz="1200" dirty="0" err="1">
                <a:solidFill>
                  <a:schemeClr val="bg2"/>
                </a:solidFill>
              </a:rPr>
              <a:t>Kring</a:t>
            </a:r>
            <a:r>
              <a:rPr lang="en-US" sz="1200" dirty="0">
                <a:solidFill>
                  <a:schemeClr val="bg2"/>
                </a:solidFill>
              </a:rPr>
              <a:t> modified after French, </a:t>
            </a:r>
            <a:r>
              <a:rPr lang="en-US" sz="1200" dirty="0" err="1">
                <a:solidFill>
                  <a:schemeClr val="bg2"/>
                </a:solidFill>
              </a:rPr>
              <a:t>Melosh</a:t>
            </a:r>
            <a:endParaRPr lang="en-US" sz="1200" dirty="0">
              <a:solidFill>
                <a:schemeClr val="bg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B49E30-ECD3-4130-8CD8-E1084CEC4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53" t="1417" r="3707" b="1435"/>
          <a:stretch/>
        </p:blipFill>
        <p:spPr>
          <a:xfrm>
            <a:off x="7491984" y="0"/>
            <a:ext cx="472844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8BA645-4E59-42D9-AA58-942D41AA603F}"/>
              </a:ext>
            </a:extLst>
          </p:cNvPr>
          <p:cNvSpPr txBox="1"/>
          <p:nvPr/>
        </p:nvSpPr>
        <p:spPr>
          <a:xfrm>
            <a:off x="4160954" y="2539773"/>
            <a:ext cx="1672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Density</a:t>
            </a:r>
            <a:r>
              <a:rPr lang="en-US" dirty="0"/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852EB-FEEC-4F4F-951D-6DAA9D07A52F}"/>
              </a:ext>
            </a:extLst>
          </p:cNvPr>
          <p:cNvSpPr txBox="1"/>
          <p:nvPr/>
        </p:nvSpPr>
        <p:spPr>
          <a:xfrm>
            <a:off x="3532364" y="3302474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Porosity</a:t>
            </a:r>
            <a:r>
              <a:rPr lang="en-US" dirty="0"/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73E9E-8ABA-426E-B759-8402AA26AB1A}"/>
              </a:ext>
            </a:extLst>
          </p:cNvPr>
          <p:cNvSpPr txBox="1"/>
          <p:nvPr/>
        </p:nvSpPr>
        <p:spPr>
          <a:xfrm>
            <a:off x="2136634" y="4713017"/>
            <a:ext cx="25058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Seismic </a:t>
            </a:r>
          </a:p>
          <a:p>
            <a:pPr algn="ctr"/>
            <a:r>
              <a:rPr lang="en-US" sz="3200" dirty="0"/>
              <a:t>Propagation</a:t>
            </a:r>
            <a:r>
              <a:rPr lang="en-US" dirty="0"/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7D2B6-7214-4BCC-90AF-40078F1F4BD6}"/>
              </a:ext>
            </a:extLst>
          </p:cNvPr>
          <p:cNvSpPr txBox="1"/>
          <p:nvPr/>
        </p:nvSpPr>
        <p:spPr>
          <a:xfrm>
            <a:off x="4676927" y="5497847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Magnetic</a:t>
            </a:r>
            <a:r>
              <a:rPr lang="en-US" dirty="0"/>
              <a:t>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276357-7A90-416B-AB0E-6FD152B539B8}"/>
              </a:ext>
            </a:extLst>
          </p:cNvPr>
          <p:cNvSpPr txBox="1"/>
          <p:nvPr/>
        </p:nvSpPr>
        <p:spPr>
          <a:xfrm>
            <a:off x="4132968" y="6177923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Electrical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54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3BB6F-875F-4D39-9309-4F89C276A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00" y="268486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Adventure #3 – Chicxulub Impact Structure</a:t>
            </a:r>
          </a:p>
        </p:txBody>
      </p:sp>
      <p:pic>
        <p:nvPicPr>
          <p:cNvPr id="8" name="Picture 2" descr="http://www.kcvs.ca/martin/astro/kingsu/unit7/194/chp19_4_files/KT_boundary_054.jpg">
            <a:extLst>
              <a:ext uri="{FF2B5EF4-FFF2-40B4-BE49-F238E27FC236}">
                <a16:creationId xmlns:a16="http://schemas.microsoft.com/office/drawing/2014/main" id="{551510F1-4697-421C-8082-CED37FA0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68" y="1315088"/>
            <a:ext cx="9443064" cy="55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C35338-464E-47F9-BB0D-C5A6B88D9438}"/>
              </a:ext>
            </a:extLst>
          </p:cNvPr>
          <p:cNvCxnSpPr>
            <a:cxnSpLocks/>
          </p:cNvCxnSpPr>
          <p:nvPr/>
        </p:nvCxnSpPr>
        <p:spPr>
          <a:xfrm flipH="1">
            <a:off x="6275943" y="2057310"/>
            <a:ext cx="2328230" cy="208269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64B8C8-A99C-40A1-BCD5-23160A0475A0}"/>
              </a:ext>
            </a:extLst>
          </p:cNvPr>
          <p:cNvSpPr txBox="1"/>
          <p:nvPr/>
        </p:nvSpPr>
        <p:spPr>
          <a:xfrm>
            <a:off x="7070274" y="1349424"/>
            <a:ext cx="3653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K-Pg Boundary </a:t>
            </a:r>
          </a:p>
        </p:txBody>
      </p:sp>
    </p:spTree>
    <p:extLst>
      <p:ext uri="{BB962C8B-B14F-4D97-AF65-F5344CB8AC3E}">
        <p14:creationId xmlns:p14="http://schemas.microsoft.com/office/powerpoint/2010/main" val="32353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849A-E6B8-4EF9-B39B-B6C3DF2B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87A71A-FC21-4900-A143-BDF03A4A1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140" y="179002"/>
            <a:ext cx="11511679" cy="33203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6F0F12-1366-4BA0-967C-D3B302A9CF54}"/>
              </a:ext>
            </a:extLst>
          </p:cNvPr>
          <p:cNvSpPr txBox="1"/>
          <p:nvPr/>
        </p:nvSpPr>
        <p:spPr>
          <a:xfrm>
            <a:off x="10119765" y="34290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 et al, 2003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CAEB79-2D82-4D0F-B63A-D834877E877B}"/>
              </a:ext>
            </a:extLst>
          </p:cNvPr>
          <p:cNvGrpSpPr/>
          <p:nvPr/>
        </p:nvGrpSpPr>
        <p:grpSpPr>
          <a:xfrm>
            <a:off x="738246" y="3038763"/>
            <a:ext cx="9352558" cy="3710595"/>
            <a:chOff x="738246" y="3038763"/>
            <a:chExt cx="9352558" cy="37105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63B700-6478-4CA7-8AB1-D9C7FE1B0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246" y="3038763"/>
              <a:ext cx="9352558" cy="37105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267BF0-1A94-48F0-B1F2-645CC16B68D8}"/>
                </a:ext>
              </a:extLst>
            </p:cNvPr>
            <p:cNvSpPr txBox="1"/>
            <p:nvPr/>
          </p:nvSpPr>
          <p:spPr>
            <a:xfrm>
              <a:off x="8461653" y="3469909"/>
              <a:ext cx="15263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Melosh</a:t>
              </a:r>
              <a:r>
                <a:rPr lang="en-US" dirty="0"/>
                <a:t>, 2001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CCEBE2-D8C1-4A76-B4A1-3A09CD9AF4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739"/>
          <a:stretch/>
        </p:blipFill>
        <p:spPr>
          <a:xfrm>
            <a:off x="257140" y="1770997"/>
            <a:ext cx="11732093" cy="413648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579C3AC-E96F-4BFC-BD26-E8C394AB6DC4}"/>
              </a:ext>
            </a:extLst>
          </p:cNvPr>
          <p:cNvSpPr/>
          <p:nvPr/>
        </p:nvSpPr>
        <p:spPr>
          <a:xfrm>
            <a:off x="5845154" y="3654575"/>
            <a:ext cx="3048000" cy="16679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970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509954-A69F-41E2-AF9C-9DC5C00C9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97" y="1913779"/>
            <a:ext cx="4545662" cy="3030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8D7CA4-7CCC-4813-A391-686E9434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Drilling into Chicxulub to test the ideas of its formation – </a:t>
            </a:r>
            <a:r>
              <a:rPr lang="en-US" dirty="0" err="1"/>
              <a:t>ICDP</a:t>
            </a:r>
            <a:r>
              <a:rPr lang="en-US" dirty="0"/>
              <a:t>/</a:t>
            </a:r>
            <a:r>
              <a:rPr lang="en-US" dirty="0" err="1"/>
              <a:t>IODP</a:t>
            </a:r>
            <a:r>
              <a:rPr lang="en-US" dirty="0"/>
              <a:t> Expedition 364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5D36B-0B27-4911-ABDF-D44F9378B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783" y="1293697"/>
            <a:ext cx="3269393" cy="5812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67245F-F4AC-4146-A03B-137D5DADA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267" y="4027424"/>
            <a:ext cx="5686044" cy="3790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37CD0-14A1-4DBD-B659-4BBCAE30C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4" y="4406469"/>
            <a:ext cx="4545662" cy="3032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CC176-C1A2-4F0E-9175-2B5D17112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84" y="1797833"/>
            <a:ext cx="4462659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8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6D332-A957-4F36-9C85-C0FCC8DE8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28" y="13043"/>
            <a:ext cx="9345168" cy="6831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28F353-0897-40A5-BAB1-C76034C675A4}"/>
              </a:ext>
            </a:extLst>
          </p:cNvPr>
          <p:cNvSpPr txBox="1"/>
          <p:nvPr/>
        </p:nvSpPr>
        <p:spPr>
          <a:xfrm>
            <a:off x="506994" y="6255945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Christesen</a:t>
            </a:r>
            <a:r>
              <a:rPr lang="en-US" dirty="0">
                <a:solidFill>
                  <a:srgbClr val="FF0000"/>
                </a:solidFill>
              </a:rPr>
              <a:t> et al, 2018</a:t>
            </a:r>
          </a:p>
        </p:txBody>
      </p:sp>
    </p:spTree>
    <p:extLst>
      <p:ext uri="{BB962C8B-B14F-4D97-AF65-F5344CB8AC3E}">
        <p14:creationId xmlns:p14="http://schemas.microsoft.com/office/powerpoint/2010/main" val="2619282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5D54-0ECF-40ED-86FE-0E789927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71" y="-159127"/>
            <a:ext cx="9613861" cy="1080938"/>
          </a:xfrm>
        </p:spPr>
        <p:txBody>
          <a:bodyPr/>
          <a:lstStyle/>
          <a:p>
            <a:r>
              <a:rPr lang="en-US" dirty="0"/>
              <a:t>Chicxulub – Vertical Seismic Profiling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463E1B-464A-4308-97E7-7C2EB6AB6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309" y="3090831"/>
            <a:ext cx="4230991" cy="2822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1953D2-C341-46C5-8289-C933EDA737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21" y="745340"/>
            <a:ext cx="4158379" cy="2772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E4F0EB-5229-4C5C-8895-8385FCFC7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809" y="745340"/>
            <a:ext cx="2639797" cy="3962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642679-4AAD-4285-A073-8074D72A9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06" y="745340"/>
            <a:ext cx="5444223" cy="3636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130E5-A036-404C-A514-926B52FFA7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811" y="2771060"/>
            <a:ext cx="2589377" cy="3884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9E520-8938-4FB8-AB00-603EFC34F3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780" y="3957094"/>
            <a:ext cx="4047049" cy="2698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52EF9B-57D4-47BE-9CE3-6A26E1D2D2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810" y="4179324"/>
            <a:ext cx="3713703" cy="24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44ED-974F-40FF-8766-61BABC7C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6" y="426171"/>
            <a:ext cx="4452253" cy="10809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Raw VSP data shows reflections and distinct zones down borehole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BA925D-8435-46DA-BE5C-DE48B8710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5889" y="334818"/>
            <a:ext cx="7647711" cy="62137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7D3E69-4B5B-4DF4-8FC0-0AD36BD1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03" y="1953853"/>
            <a:ext cx="3209948" cy="473923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CB66A0E-907F-4687-BC09-9A2CD4EB6B63}"/>
              </a:ext>
            </a:extLst>
          </p:cNvPr>
          <p:cNvSpPr/>
          <p:nvPr/>
        </p:nvSpPr>
        <p:spPr>
          <a:xfrm>
            <a:off x="1226128" y="2330652"/>
            <a:ext cx="2505456" cy="678566"/>
          </a:xfrm>
          <a:prstGeom prst="rect">
            <a:avLst/>
          </a:prstGeom>
          <a:solidFill>
            <a:schemeClr val="accent5">
              <a:lumMod val="20000"/>
              <a:lumOff val="80000"/>
              <a:alpha val="58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E97CC4-7C35-4BE8-A649-2CA078A934F7}"/>
              </a:ext>
            </a:extLst>
          </p:cNvPr>
          <p:cNvSpPr/>
          <p:nvPr/>
        </p:nvSpPr>
        <p:spPr>
          <a:xfrm>
            <a:off x="1226128" y="3012114"/>
            <a:ext cx="2505456" cy="91826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97F1A4-476D-4A0E-8B88-3DA7899A3591}"/>
              </a:ext>
            </a:extLst>
          </p:cNvPr>
          <p:cNvSpPr/>
          <p:nvPr/>
        </p:nvSpPr>
        <p:spPr>
          <a:xfrm>
            <a:off x="1226128" y="3929679"/>
            <a:ext cx="2505456" cy="424697"/>
          </a:xfrm>
          <a:prstGeom prst="rect">
            <a:avLst/>
          </a:prstGeom>
          <a:solidFill>
            <a:srgbClr val="92D050">
              <a:alpha val="28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28CED0-8FB9-4A2D-9989-42265F4AC8DD}"/>
              </a:ext>
            </a:extLst>
          </p:cNvPr>
          <p:cNvSpPr/>
          <p:nvPr/>
        </p:nvSpPr>
        <p:spPr>
          <a:xfrm>
            <a:off x="1226128" y="4358762"/>
            <a:ext cx="2505456" cy="1794869"/>
          </a:xfrm>
          <a:prstGeom prst="rect">
            <a:avLst/>
          </a:prstGeom>
          <a:solidFill>
            <a:srgbClr val="F44AE0">
              <a:alpha val="26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74B775-BA52-46C5-BC17-24501DD5472C}"/>
              </a:ext>
            </a:extLst>
          </p:cNvPr>
          <p:cNvSpPr txBox="1"/>
          <p:nvPr/>
        </p:nvSpPr>
        <p:spPr>
          <a:xfrm>
            <a:off x="2419762" y="2472657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2285 m/s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B4C4A-62D3-4C15-B75F-3E7192D3AF19}"/>
              </a:ext>
            </a:extLst>
          </p:cNvPr>
          <p:cNvSpPr txBox="1"/>
          <p:nvPr/>
        </p:nvSpPr>
        <p:spPr>
          <a:xfrm>
            <a:off x="2595080" y="3321013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2567 m/s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A80854-375F-41D2-96EB-9CD132C1CF3B}"/>
              </a:ext>
            </a:extLst>
          </p:cNvPr>
          <p:cNvSpPr txBox="1"/>
          <p:nvPr/>
        </p:nvSpPr>
        <p:spPr>
          <a:xfrm>
            <a:off x="1247156" y="3978464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2970 m/s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A4ED6-06B7-469E-B8A1-ABF438914BE7}"/>
              </a:ext>
            </a:extLst>
          </p:cNvPr>
          <p:cNvSpPr txBox="1"/>
          <p:nvPr/>
        </p:nvSpPr>
        <p:spPr>
          <a:xfrm>
            <a:off x="1562779" y="5007050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4236 m/s</a:t>
            </a:r>
          </a:p>
        </p:txBody>
      </p:sp>
    </p:spTree>
    <p:extLst>
      <p:ext uri="{BB962C8B-B14F-4D97-AF65-F5344CB8AC3E}">
        <p14:creationId xmlns:p14="http://schemas.microsoft.com/office/powerpoint/2010/main" val="102434119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3855</TotalTime>
  <Words>285</Words>
  <Application>Microsoft Office PowerPoint</Application>
  <PresentationFormat>Widescreen</PresentationFormat>
  <Paragraphs>57</Paragraphs>
  <Slides>10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Berlin</vt:lpstr>
      <vt:lpstr>Seismic Explorations of Impact Structures*</vt:lpstr>
      <vt:lpstr>There are a number of reasons that studying impact structures is useful</vt:lpstr>
      <vt:lpstr>Impacts release large amounts of energy deforming and pressurizing materials</vt:lpstr>
      <vt:lpstr>Adventure #3 – Chicxulub Impact Structure</vt:lpstr>
      <vt:lpstr>PowerPoint Presentation</vt:lpstr>
      <vt:lpstr>Drilling into Chicxulub to test the ideas of its formation – ICDP/IODP Expedition 364</vt:lpstr>
      <vt:lpstr>PowerPoint Presentation</vt:lpstr>
      <vt:lpstr>Chicxulub – Vertical Seismic Profiling</vt:lpstr>
      <vt:lpstr>Raw VSP data shows reflections and distinct zones down borehole</vt:lpstr>
      <vt:lpstr>Chicxulub wave speeds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Explorations of Impact Structures</dc:title>
  <dc:creator>Douglas R Schmitt</dc:creator>
  <cp:lastModifiedBy>Douglas R Schmitt</cp:lastModifiedBy>
  <cp:revision>178</cp:revision>
  <dcterms:created xsi:type="dcterms:W3CDTF">2020-09-08T13:03:53Z</dcterms:created>
  <dcterms:modified xsi:type="dcterms:W3CDTF">2020-10-29T13:35:07Z</dcterms:modified>
</cp:coreProperties>
</file>